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Average"/>
      <p:regular r:id="rId11"/>
    </p:embeddedFont>
    <p:embeddedFont>
      <p:font typeface="Oswald"/>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Average-regular.fntdata"/><Relationship Id="rId10" Type="http://schemas.openxmlformats.org/officeDocument/2006/relationships/slide" Target="slides/slide5.xml"/><Relationship Id="rId13" Type="http://schemas.openxmlformats.org/officeDocument/2006/relationships/font" Target="fonts/Oswald-bold.fntdata"/><Relationship Id="rId12"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246300" y="1119350"/>
            <a:ext cx="8520599" cy="991500"/>
          </a:xfrm>
          <a:prstGeom prst="rect">
            <a:avLst/>
          </a:prstGeom>
        </p:spPr>
        <p:txBody>
          <a:bodyPr anchorCtr="0" anchor="b" bIns="91425" lIns="91425" rIns="91425" tIns="91425">
            <a:noAutofit/>
          </a:bodyPr>
          <a:lstStyle/>
          <a:p>
            <a:pPr lvl="0">
              <a:spcBef>
                <a:spcPts val="0"/>
              </a:spcBef>
              <a:buNone/>
            </a:pPr>
            <a:r>
              <a:rPr lang="en-GB"/>
              <a:t>Human Rights Violated </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GB"/>
              <a:t>Kyla skjonsby and Alexis Hahn</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12</a:t>
            </a:r>
          </a:p>
        </p:txBody>
      </p:sp>
      <p:sp>
        <p:nvSpPr>
          <p:cNvPr id="66" name="Shape 66"/>
          <p:cNvSpPr txBox="1"/>
          <p:nvPr>
            <p:ph idx="1" type="body"/>
          </p:nvPr>
        </p:nvSpPr>
        <p:spPr>
          <a:xfrm>
            <a:off x="311700" y="1152475"/>
            <a:ext cx="8520599" cy="3416400"/>
          </a:xfrm>
          <a:prstGeom prst="rect">
            <a:avLst/>
          </a:prstGeom>
          <a:ln cap="flat" cmpd="sng" w="9525">
            <a:solidFill>
              <a:srgbClr val="434343"/>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GB" sz="1900"/>
              <a:t>Article 12 states that no one shall be subjected to arbitrary interference with his privacy, family, home or correspondence, nor to attacks upon his honour and reputation. Everyone has the right to the protection of the law against such interference or attacks. Lenin called for a Soviet government which caused the civil war which interfered with people’s family, home. Also this caused an attack upon people involved with the civil war.</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13</a:t>
            </a:r>
          </a:p>
        </p:txBody>
      </p:sp>
      <p:sp>
        <p:nvSpPr>
          <p:cNvPr id="72" name="Shape 72"/>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13 states that everyone has the right to freedom of movement and residence within the borders of each state. Lenin used to eliminate the opposition within the civilian population. Which means he used the people in the country of Russia to beat his opponents. Which isn’t letting them have the right to freedom of movement because he is telling them what to do and not giving them a choice.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18</a:t>
            </a:r>
          </a:p>
        </p:txBody>
      </p:sp>
      <p:sp>
        <p:nvSpPr>
          <p:cNvPr id="78" name="Shape 78"/>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18 states that everyone has the right to freedom of thought. Lenin made decisions for the country. He was the one who said what was going on. If someone thought they wanted a different kind of government or something he didn’t give them that freedom of thought because he didn’t except any other requests or opinions. Therefore not giving people the freedom of thought.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19</a:t>
            </a:r>
          </a:p>
        </p:txBody>
      </p:sp>
      <p:sp>
        <p:nvSpPr>
          <p:cNvPr id="84" name="Shape 84"/>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19 states that everyone has the right to freedom of opinion and expression. Much like article 18 Lenin didn’t let anyone voice their opinion. This right includes freedom to hold opinions without interference. Lenin had his mind set on what he wanted to do regarding the government and stuff and didn’t let anyone else say what they thought they wanted for the country.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GB"/>
              <a:t>Article 21</a:t>
            </a:r>
          </a:p>
        </p:txBody>
      </p:sp>
      <p:sp>
        <p:nvSpPr>
          <p:cNvPr id="90" name="Shape 90"/>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sz="1900"/>
              <a:t>Article 21 states that everyone has the right to take part in the government of his country. Article 18, 19, and 21 are similar. No one had the right to take place in the government of their country. Lenin was very strict and didn’t want anything to do with other people’s opinions.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