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xml"/>
  <Override ContentType="application/vnd.openxmlformats-officedocument.presentationml.slide+xml" PartName="/ppt/slides/slide4.xml"/>
  <Override ContentType="application/vnd.openxmlformats-officedocument.presentationml.slide+xml" PartName="/ppt/slides/slide.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embeddedFontLst>
    <p:embeddedFont>
      <p:font typeface="Amatic SC"/>
      <p:regular r:id="rId12"/>
      <p:bold r:id="rId13"/>
    </p:embeddedFont>
    <p:embeddedFont>
      <p:font typeface="Source Code Pro"/>
      <p:regular r:id="rId14"/>
      <p:bold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AmaticSC-bold.fntdata"/><Relationship Id="rId12" Type="http://schemas.openxmlformats.org/officeDocument/2006/relationships/font" Target="fonts/AmaticSC-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xml"/><Relationship Id="rId4" Type="http://schemas.openxmlformats.org/officeDocument/2006/relationships/notesMaster" Target="notesMasters/notesMaster.xml"/><Relationship Id="rId9" Type="http://schemas.openxmlformats.org/officeDocument/2006/relationships/slide" Target="slides/slide4.xml"/><Relationship Id="rId15" Type="http://schemas.openxmlformats.org/officeDocument/2006/relationships/font" Target="fonts/SourceCodePro-bold.fntdata"/><Relationship Id="rId14" Type="http://schemas.openxmlformats.org/officeDocument/2006/relationships/font" Target="fonts/SourceCodePro-regular.fntdata"/><Relationship Id="rId5" Type="http://schemas.openxmlformats.org/officeDocument/2006/relationships/slide" Target="slides/slide.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xml.rels><?xml version="1.0" encoding="UTF-8" standalone="yes"?><Relationships xmlns="http://schemas.openxmlformats.org/package/2006/relationships"><Relationship Id="rId1" Type="http://schemas.openxmlformats.org/officeDocument/2006/relationships/theme" Target="../theme/theme.xml"/></Relationships>
</file>

<file path=ppt/notesMasters/notesMaster.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xml"/></Relationships>
</file>

<file path=ppt/notesSlides/notesSlide.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 name="Shape 52"/>
        <p:cNvGrpSpPr/>
        <p:nvPr/>
      </p:nvGrpSpPr>
      <p:grpSpPr>
        <a:xfrm>
          <a:off x="0" y="0"/>
          <a:ext cx="0" cy="0"/>
          <a:chOff x="0" y="0"/>
          <a:chExt cx="0" cy="0"/>
        </a:xfrm>
      </p:grpSpPr>
      <p:sp>
        <p:nvSpPr>
          <p:cNvPr id="53" name="Shape 5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4" name="Shape 5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8" name="Shape 58"/>
        <p:cNvGrpSpPr/>
        <p:nvPr/>
      </p:nvGrpSpPr>
      <p:grpSpPr>
        <a:xfrm>
          <a:off x="0" y="0"/>
          <a:ext cx="0" cy="0"/>
          <a:chOff x="0" y="0"/>
          <a:chExt cx="0" cy="0"/>
        </a:xfrm>
      </p:grpSpPr>
      <p:sp>
        <p:nvSpPr>
          <p:cNvPr id="59" name="Shape 5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0" name="Shape 6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0" name="Shape 70"/>
        <p:cNvGrpSpPr/>
        <p:nvPr/>
      </p:nvGrpSpPr>
      <p:grpSpPr>
        <a:xfrm>
          <a:off x="0" y="0"/>
          <a:ext cx="0" cy="0"/>
          <a:chOff x="0" y="0"/>
          <a:chExt cx="0" cy="0"/>
        </a:xfrm>
      </p:grpSpPr>
      <p:sp>
        <p:nvSpPr>
          <p:cNvPr id="71" name="Shape 7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2" name="Shape 72"/>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6" name="Shape 76"/>
        <p:cNvGrpSpPr/>
        <p:nvPr/>
      </p:nvGrpSpPr>
      <p:grpSpPr>
        <a:xfrm>
          <a:off x="0" y="0"/>
          <a:ext cx="0" cy="0"/>
          <a:chOff x="0" y="0"/>
          <a:chExt cx="0" cy="0"/>
        </a:xfrm>
      </p:grpSpPr>
      <p:sp>
        <p:nvSpPr>
          <p:cNvPr id="77" name="Shape 7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8" name="Shape 78"/>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399"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311700" y="392150"/>
            <a:ext cx="8520599" cy="2690399"/>
          </a:xfrm>
          <a:prstGeom prst="rect">
            <a:avLst/>
          </a:prstGeom>
        </p:spPr>
        <p:txBody>
          <a:bodyPr anchorCtr="0" anchor="ctr" bIns="91425" lIns="91425" rIns="91425" tIns="91425"/>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p:txBody>
      </p:sp>
      <p:sp>
        <p:nvSpPr>
          <p:cNvPr id="12" name="Shape 12"/>
          <p:cNvSpPr txBox="1"/>
          <p:nvPr>
            <p:ph idx="1" type="subTitle"/>
          </p:nvPr>
        </p:nvSpPr>
        <p:spPr>
          <a:xfrm>
            <a:off x="311700" y="3890400"/>
            <a:ext cx="8520599" cy="706200"/>
          </a:xfrm>
          <a:prstGeom prst="rect">
            <a:avLst/>
          </a:prstGeom>
        </p:spPr>
        <p:txBody>
          <a:bodyPr anchorCtr="0" anchor="ctr" bIns="91425" lIns="91425" rIns="91425" tIns="91425"/>
          <a:lstStyle>
            <a:lvl1pPr lvl="0" algn="ctr">
              <a:lnSpc>
                <a:spcPct val="100000"/>
              </a:lnSpc>
              <a:spcBef>
                <a:spcPts val="0"/>
              </a:spcBef>
              <a:spcAft>
                <a:spcPts val="0"/>
              </a:spcAft>
              <a:buClr>
                <a:schemeClr val="accent1"/>
              </a:buClr>
              <a:buSzPct val="100000"/>
              <a:buNone/>
              <a:defRPr b="1" sz="2100">
                <a:solidFill>
                  <a:schemeClr val="accent1"/>
                </a:solidFill>
              </a:defRPr>
            </a:lvl1pPr>
            <a:lvl2pPr lvl="1" algn="ctr">
              <a:lnSpc>
                <a:spcPct val="100000"/>
              </a:lnSpc>
              <a:spcBef>
                <a:spcPts val="0"/>
              </a:spcBef>
              <a:spcAft>
                <a:spcPts val="0"/>
              </a:spcAft>
              <a:buClr>
                <a:schemeClr val="accent1"/>
              </a:buClr>
              <a:buSzPct val="100000"/>
              <a:buNone/>
              <a:defRPr b="1" sz="2100">
                <a:solidFill>
                  <a:schemeClr val="accent1"/>
                </a:solidFill>
              </a:defRPr>
            </a:lvl2pPr>
            <a:lvl3pPr lvl="2" algn="ctr">
              <a:lnSpc>
                <a:spcPct val="100000"/>
              </a:lnSpc>
              <a:spcBef>
                <a:spcPts val="0"/>
              </a:spcBef>
              <a:spcAft>
                <a:spcPts val="0"/>
              </a:spcAft>
              <a:buClr>
                <a:schemeClr val="accent1"/>
              </a:buClr>
              <a:buSzPct val="100000"/>
              <a:buNone/>
              <a:defRPr b="1" sz="2100">
                <a:solidFill>
                  <a:schemeClr val="accent1"/>
                </a:solidFill>
              </a:defRPr>
            </a:lvl3pPr>
            <a:lvl4pPr lvl="3" algn="ctr">
              <a:lnSpc>
                <a:spcPct val="100000"/>
              </a:lnSpc>
              <a:spcBef>
                <a:spcPts val="0"/>
              </a:spcBef>
              <a:spcAft>
                <a:spcPts val="0"/>
              </a:spcAft>
              <a:buClr>
                <a:schemeClr val="accent1"/>
              </a:buClr>
              <a:buSzPct val="100000"/>
              <a:buNone/>
              <a:defRPr b="1" sz="2100">
                <a:solidFill>
                  <a:schemeClr val="accent1"/>
                </a:solidFill>
              </a:defRPr>
            </a:lvl4pPr>
            <a:lvl5pPr lvl="4" algn="ctr">
              <a:lnSpc>
                <a:spcPct val="100000"/>
              </a:lnSpc>
              <a:spcBef>
                <a:spcPts val="0"/>
              </a:spcBef>
              <a:spcAft>
                <a:spcPts val="0"/>
              </a:spcAft>
              <a:buClr>
                <a:schemeClr val="accent1"/>
              </a:buClr>
              <a:buSzPct val="100000"/>
              <a:buNone/>
              <a:defRPr b="1" sz="2100">
                <a:solidFill>
                  <a:schemeClr val="accent1"/>
                </a:solidFill>
              </a:defRPr>
            </a:lvl5pPr>
            <a:lvl6pPr lvl="5" algn="ctr">
              <a:lnSpc>
                <a:spcPct val="100000"/>
              </a:lnSpc>
              <a:spcBef>
                <a:spcPts val="0"/>
              </a:spcBef>
              <a:spcAft>
                <a:spcPts val="0"/>
              </a:spcAft>
              <a:buClr>
                <a:schemeClr val="accent1"/>
              </a:buClr>
              <a:buSzPct val="100000"/>
              <a:buNone/>
              <a:defRPr b="1" sz="2100">
                <a:solidFill>
                  <a:schemeClr val="accent1"/>
                </a:solidFill>
              </a:defRPr>
            </a:lvl6pPr>
            <a:lvl7pPr lvl="6" algn="ctr">
              <a:lnSpc>
                <a:spcPct val="100000"/>
              </a:lnSpc>
              <a:spcBef>
                <a:spcPts val="0"/>
              </a:spcBef>
              <a:spcAft>
                <a:spcPts val="0"/>
              </a:spcAft>
              <a:buClr>
                <a:schemeClr val="accent1"/>
              </a:buClr>
              <a:buSzPct val="100000"/>
              <a:buNone/>
              <a:defRPr b="1" sz="2100">
                <a:solidFill>
                  <a:schemeClr val="accent1"/>
                </a:solidFill>
              </a:defRPr>
            </a:lvl7pPr>
            <a:lvl8pPr lvl="7" algn="ctr">
              <a:lnSpc>
                <a:spcPct val="100000"/>
              </a:lnSpc>
              <a:spcBef>
                <a:spcPts val="0"/>
              </a:spcBef>
              <a:spcAft>
                <a:spcPts val="0"/>
              </a:spcAft>
              <a:buClr>
                <a:schemeClr val="accent1"/>
              </a:buClr>
              <a:buSzPct val="100000"/>
              <a:buNone/>
              <a:defRPr b="1" sz="2100">
                <a:solidFill>
                  <a:schemeClr val="accent1"/>
                </a:solidFill>
              </a:defRPr>
            </a:lvl8pPr>
            <a:lvl9pPr lvl="8" algn="ctr">
              <a:lnSpc>
                <a:spcPct val="100000"/>
              </a:lnSpc>
              <a:spcBef>
                <a:spcPts val="0"/>
              </a:spcBef>
              <a:spcAft>
                <a:spcPts val="0"/>
              </a:spcAft>
              <a:buClr>
                <a:schemeClr val="accent1"/>
              </a:buClr>
              <a:buSzPct val="100000"/>
              <a:buNone/>
              <a:defRPr b="1" sz="2100">
                <a:solidFill>
                  <a:schemeClr val="accent1"/>
                </a:solidFill>
              </a:defRPr>
            </a:lvl9pPr>
          </a:lstStyle>
          <a:p/>
        </p:txBody>
      </p:sp>
      <p:sp>
        <p:nvSpPr>
          <p:cNvPr id="13" name="Shape 13"/>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4" name="Shape 14"/>
        <p:cNvGrpSpPr/>
        <p:nvPr/>
      </p:nvGrpSpPr>
      <p:grpSpPr>
        <a:xfrm>
          <a:off x="0" y="0"/>
          <a:ext cx="0" cy="0"/>
          <a:chOff x="0" y="0"/>
          <a:chExt cx="0" cy="0"/>
        </a:xfrm>
      </p:grpSpPr>
      <p:sp>
        <p:nvSpPr>
          <p:cNvPr id="15" name="Shape 15"/>
          <p:cNvSpPr txBox="1"/>
          <p:nvPr>
            <p:ph type="title"/>
          </p:nvPr>
        </p:nvSpPr>
        <p:spPr>
          <a:xfrm>
            <a:off x="2802750" y="802500"/>
            <a:ext cx="3538499" cy="3538499"/>
          </a:xfrm>
          <a:prstGeom prst="rect">
            <a:avLst/>
          </a:prstGeom>
          <a:solidFill>
            <a:srgbClr val="FFFFFF"/>
          </a:solidFill>
        </p:spPr>
        <p:txBody>
          <a:bodyPr anchorCtr="0" anchor="ctr" bIns="91425" lIns="91425" rIns="91425"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6" name="Shape 16"/>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0" name="Shape 50"/>
        <p:cNvGrpSpPr/>
        <p:nvPr/>
      </p:nvGrpSpPr>
      <p:grpSpPr>
        <a:xfrm>
          <a:off x="0" y="0"/>
          <a:ext cx="0" cy="0"/>
          <a:chOff x="0" y="0"/>
          <a:chExt cx="0" cy="0"/>
        </a:xfrm>
      </p:grpSpPr>
      <p:sp>
        <p:nvSpPr>
          <p:cNvPr id="51" name="Shape 51"/>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x="0" y="0"/>
          <a:ext cx="0" cy="0"/>
          <a:chOff x="0" y="0"/>
          <a:chExt cx="0" cy="0"/>
        </a:xfrm>
      </p:grpSpPr>
      <p:sp>
        <p:nvSpPr>
          <p:cNvPr id="18" name="Shape 18"/>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 type="body"/>
          </p:nvPr>
        </p:nvSpPr>
        <p:spPr>
          <a:xfrm>
            <a:off x="311700" y="1228675"/>
            <a:ext cx="8520599" cy="33401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1" name="Shape 21"/>
        <p:cNvGrpSpPr/>
        <p:nvPr/>
      </p:nvGrpSpPr>
      <p:grpSpPr>
        <a:xfrm>
          <a:off x="0" y="0"/>
          <a:ext cx="0" cy="0"/>
          <a:chOff x="0" y="0"/>
          <a:chExt cx="0" cy="0"/>
        </a:xfrm>
      </p:grpSpPr>
      <p:sp>
        <p:nvSpPr>
          <p:cNvPr id="22" name="Shape 22"/>
          <p:cNvSpPr txBox="1"/>
          <p:nvPr>
            <p:ph type="title"/>
          </p:nvPr>
        </p:nvSpPr>
        <p:spPr>
          <a:xfrm>
            <a:off x="311700" y="292850"/>
            <a:ext cx="8520599" cy="800999"/>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 type="body"/>
          </p:nvPr>
        </p:nvSpPr>
        <p:spPr>
          <a:xfrm>
            <a:off x="3117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2" type="body"/>
          </p:nvPr>
        </p:nvSpPr>
        <p:spPr>
          <a:xfrm>
            <a:off x="4832400" y="1228675"/>
            <a:ext cx="3999899" cy="3340199"/>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6" name="Shape 26"/>
        <p:cNvGrpSpPr/>
        <p:nvPr/>
      </p:nvGrpSpPr>
      <p:grpSpPr>
        <a:xfrm>
          <a:off x="0" y="0"/>
          <a:ext cx="0" cy="0"/>
          <a:chOff x="0" y="0"/>
          <a:chExt cx="0" cy="0"/>
        </a:xfrm>
      </p:grpSpPr>
      <p:sp>
        <p:nvSpPr>
          <p:cNvPr id="27" name="Shape 27"/>
          <p:cNvSpPr txBox="1"/>
          <p:nvPr>
            <p:ph type="title"/>
          </p:nvPr>
        </p:nvSpPr>
        <p:spPr>
          <a:xfrm>
            <a:off x="304800" y="309350"/>
            <a:ext cx="8537700" cy="748200"/>
          </a:xfrm>
          <a:prstGeom prst="rect">
            <a:avLst/>
          </a:prstGeom>
        </p:spPr>
        <p:txBody>
          <a:bodyPr anchorCtr="0" anchor="t" bIns="91425" lIns="91425" rIns="91425" tIns="91425"/>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p:txBody>
      </p:sp>
      <p:sp>
        <p:nvSpPr>
          <p:cNvPr id="28" name="Shape 28"/>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9" name="Shape 29"/>
        <p:cNvGrpSpPr/>
        <p:nvPr/>
      </p:nvGrpSpPr>
      <p:grpSpPr>
        <a:xfrm>
          <a:off x="0" y="0"/>
          <a:ext cx="0" cy="0"/>
          <a:chOff x="0" y="0"/>
          <a:chExt cx="0" cy="0"/>
        </a:xfrm>
      </p:grpSpPr>
      <p:sp>
        <p:nvSpPr>
          <p:cNvPr id="30" name="Shape 30"/>
          <p:cNvSpPr txBox="1"/>
          <p:nvPr>
            <p:ph type="title"/>
          </p:nvPr>
        </p:nvSpPr>
        <p:spPr>
          <a:xfrm>
            <a:off x="311700" y="555600"/>
            <a:ext cx="2807999" cy="755699"/>
          </a:xfrm>
          <a:prstGeom prst="rect">
            <a:avLst/>
          </a:prstGeom>
        </p:spPr>
        <p:txBody>
          <a:bodyPr anchorCtr="0" anchor="b" bIns="91425" lIns="91425" rIns="91425" tIns="91425"/>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p:txBody>
      </p:sp>
      <p:sp>
        <p:nvSpPr>
          <p:cNvPr id="31" name="Shape 31"/>
          <p:cNvSpPr txBox="1"/>
          <p:nvPr>
            <p:ph idx="1" type="body"/>
          </p:nvPr>
        </p:nvSpPr>
        <p:spPr>
          <a:xfrm>
            <a:off x="311700" y="1389600"/>
            <a:ext cx="2807999"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2" name="Shape 3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33" name="Shape 33"/>
        <p:cNvGrpSpPr/>
        <p:nvPr/>
      </p:nvGrpSpPr>
      <p:grpSpPr>
        <a:xfrm>
          <a:off x="0" y="0"/>
          <a:ext cx="0" cy="0"/>
          <a:chOff x="0" y="0"/>
          <a:chExt cx="0" cy="0"/>
        </a:xfrm>
      </p:grpSpPr>
      <p:sp>
        <p:nvSpPr>
          <p:cNvPr id="34" name="Shape 34"/>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p:txBody>
      </p:sp>
      <p:sp>
        <p:nvSpPr>
          <p:cNvPr id="35" name="Shape 3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6"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38" name="Shape 38"/>
          <p:cNvCxnSpPr/>
          <p:nvPr/>
        </p:nvCxnSpPr>
        <p:spPr>
          <a:xfrm>
            <a:off x="5029675" y="4495500"/>
            <a:ext cx="468300" cy="0"/>
          </a:xfrm>
          <a:prstGeom prst="straightConnector1">
            <a:avLst/>
          </a:prstGeom>
          <a:noFill/>
          <a:ln cap="flat" cmpd="sng" w="28575">
            <a:solidFill>
              <a:schemeClr val="lt1"/>
            </a:solidFill>
            <a:prstDash val="solid"/>
            <a:round/>
            <a:headEnd len="med" w="med" type="none"/>
            <a:tailEnd len="med" w="med" type="none"/>
          </a:ln>
        </p:spPr>
      </p:cxnSp>
      <p:sp>
        <p:nvSpPr>
          <p:cNvPr id="39" name="Shape 39"/>
          <p:cNvSpPr txBox="1"/>
          <p:nvPr>
            <p:ph type="title"/>
          </p:nvPr>
        </p:nvSpPr>
        <p:spPr>
          <a:xfrm>
            <a:off x="265500" y="1081400"/>
            <a:ext cx="4045199" cy="1710300"/>
          </a:xfrm>
          <a:prstGeom prst="rect">
            <a:avLst/>
          </a:prstGeom>
        </p:spPr>
        <p:txBody>
          <a:bodyPr anchorCtr="0" anchor="b" bIns="91425" lIns="91425" rIns="91425" tIns="91425"/>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p:txBody>
      </p:sp>
      <p:sp>
        <p:nvSpPr>
          <p:cNvPr id="40" name="Shape 40"/>
          <p:cNvSpPr txBox="1"/>
          <p:nvPr>
            <p:ph idx="1" type="subTitle"/>
          </p:nvPr>
        </p:nvSpPr>
        <p:spPr>
          <a:xfrm>
            <a:off x="265500" y="2845222"/>
            <a:ext cx="4045199" cy="1345500"/>
          </a:xfrm>
          <a:prstGeom prst="rect">
            <a:avLst/>
          </a:prstGeom>
        </p:spPr>
        <p:txBody>
          <a:bodyPr anchorCtr="0" anchor="t" bIns="91425" lIns="91425" rIns="91425" tIns="91425"/>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p:txBody>
      </p:sp>
      <p:sp>
        <p:nvSpPr>
          <p:cNvPr id="41" name="Shape 41"/>
          <p:cNvSpPr txBox="1"/>
          <p:nvPr>
            <p:ph idx="2" type="body"/>
          </p:nvPr>
        </p:nvSpPr>
        <p:spPr>
          <a:xfrm>
            <a:off x="4939500" y="724200"/>
            <a:ext cx="3837000" cy="3695099"/>
          </a:xfrm>
          <a:prstGeom prst="rect">
            <a:avLst/>
          </a:prstGeom>
        </p:spPr>
        <p:txBody>
          <a:bodyPr anchorCtr="0" anchor="ctr" bIns="91425" lIns="91425" rIns="91425" tIns="91425"/>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p:txBody>
      </p:sp>
      <p:sp>
        <p:nvSpPr>
          <p:cNvPr id="42" name="Shape 42"/>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3" name="Shape 43"/>
        <p:cNvGrpSpPr/>
        <p:nvPr/>
      </p:nvGrpSpPr>
      <p:grpSpPr>
        <a:xfrm>
          <a:off x="0" y="0"/>
          <a:ext cx="0" cy="0"/>
          <a:chOff x="0" y="0"/>
          <a:chExt cx="0" cy="0"/>
        </a:xfrm>
      </p:grpSpPr>
      <p:sp>
        <p:nvSpPr>
          <p:cNvPr id="44" name="Shape 44"/>
          <p:cNvSpPr txBox="1"/>
          <p:nvPr>
            <p:ph idx="1" type="body"/>
          </p:nvPr>
        </p:nvSpPr>
        <p:spPr>
          <a:xfrm>
            <a:off x="319500" y="4230575"/>
            <a:ext cx="5998800" cy="598799"/>
          </a:xfrm>
          <a:prstGeom prst="rect">
            <a:avLst/>
          </a:prstGeom>
        </p:spPr>
        <p:txBody>
          <a:bodyPr anchorCtr="0" anchor="ctr" bIns="91425" lIns="91425" rIns="91425" tIns="91425"/>
          <a:lstStyle>
            <a:lvl1pPr lvl="0">
              <a:lnSpc>
                <a:spcPct val="100000"/>
              </a:lnSpc>
              <a:spcBef>
                <a:spcPts val="0"/>
              </a:spcBef>
              <a:spcAft>
                <a:spcPts val="0"/>
              </a:spcAft>
              <a:buClr>
                <a:schemeClr val="accent1"/>
              </a:buClr>
              <a:buSzPct val="100000"/>
              <a:buFont typeface="Amatic SC"/>
              <a:buNone/>
              <a:defRPr b="1" sz="2400">
                <a:solidFill>
                  <a:schemeClr val="accent1"/>
                </a:solidFill>
                <a:latin typeface="Amatic SC"/>
                <a:ea typeface="Amatic SC"/>
                <a:cs typeface="Amatic SC"/>
                <a:sym typeface="Amatic SC"/>
              </a:defRPr>
            </a:lvl1pPr>
          </a:lstStyle>
          <a:p/>
        </p:txBody>
      </p:sp>
      <p:sp>
        <p:nvSpPr>
          <p:cNvPr id="45" name="Shape 45"/>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6" name="Shape 46"/>
        <p:cNvGrpSpPr/>
        <p:nvPr/>
      </p:nvGrpSpPr>
      <p:grpSpPr>
        <a:xfrm>
          <a:off x="0" y="0"/>
          <a:ext cx="0" cy="0"/>
          <a:chOff x="0" y="0"/>
          <a:chExt cx="0" cy="0"/>
        </a:xfrm>
      </p:grpSpPr>
      <p:sp>
        <p:nvSpPr>
          <p:cNvPr id="47" name="Shape 47"/>
          <p:cNvSpPr txBox="1"/>
          <p:nvPr>
            <p:ph type="title"/>
          </p:nvPr>
        </p:nvSpPr>
        <p:spPr>
          <a:xfrm>
            <a:off x="311700" y="1240275"/>
            <a:ext cx="8520599" cy="19818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48" name="Shape 48"/>
          <p:cNvSpPr txBox="1"/>
          <p:nvPr>
            <p:ph idx="1" type="body"/>
          </p:nvPr>
        </p:nvSpPr>
        <p:spPr>
          <a:xfrm>
            <a:off x="311700" y="3304625"/>
            <a:ext cx="8520599" cy="1300800"/>
          </a:xfrm>
          <a:prstGeom prst="rect">
            <a:avLst/>
          </a:prstGeom>
        </p:spPr>
        <p:txBody>
          <a:bodyPr anchorCtr="0" anchor="t" bIns="91425" lIns="91425" rIns="91425" tIns="91425"/>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p:txBody>
      </p:sp>
      <p:sp>
        <p:nvSpPr>
          <p:cNvPr id="49" name="Shape 49"/>
          <p:cNvSpPr txBox="1"/>
          <p:nvPr>
            <p:ph idx="12" type="sldNum"/>
          </p:nvPr>
        </p:nvSpPr>
        <p:spPr>
          <a:xfrm>
            <a:off x="8472457" y="4663216"/>
            <a:ext cx="548699"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11" Type="http://schemas.openxmlformats.org/officeDocument/2006/relationships/slideLayout" Target="../slideLayouts/slideLayout10.xml"/><Relationship Id="rId10" Type="http://schemas.openxmlformats.org/officeDocument/2006/relationships/slideLayout" Target="../slideLayouts/slideLayout9.xml"/><Relationship Id="rId12" Type="http://schemas.openxmlformats.org/officeDocument/2006/relationships/theme" Target="../theme/theme1.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292850"/>
            <a:ext cx="8520599" cy="800999"/>
          </a:xfrm>
          <a:prstGeom prst="rect">
            <a:avLst/>
          </a:prstGeom>
          <a:noFill/>
          <a:ln>
            <a:noFill/>
          </a:ln>
        </p:spPr>
        <p:txBody>
          <a:bodyPr anchorCtr="0" anchor="t" bIns="91425" lIns="91425" rIns="91425" tIns="91425"/>
          <a:lstStyle>
            <a:lvl1pPr lvl="0">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b="1" sz="4200">
                <a:solidFill>
                  <a:schemeClr val="accent1"/>
                </a:solidFill>
                <a:latin typeface="Amatic SC"/>
                <a:ea typeface="Amatic SC"/>
                <a:cs typeface="Amatic SC"/>
                <a:sym typeface="Amatic SC"/>
              </a:defRPr>
            </a:lvl9pPr>
          </a:lstStyle>
          <a:p/>
        </p:txBody>
      </p:sp>
      <p:sp>
        <p:nvSpPr>
          <p:cNvPr id="7" name="Shape 7"/>
          <p:cNvSpPr txBox="1"/>
          <p:nvPr>
            <p:ph idx="1" type="body"/>
          </p:nvPr>
        </p:nvSpPr>
        <p:spPr>
          <a:xfrm>
            <a:off x="311700" y="1228675"/>
            <a:ext cx="8520599" cy="3340199"/>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p:txBody>
      </p:sp>
      <p:sp>
        <p:nvSpPr>
          <p:cNvPr id="8" name="Shape 8"/>
          <p:cNvSpPr txBox="1"/>
          <p:nvPr>
            <p:ph idx="12" type="sldNum"/>
          </p:nvPr>
        </p:nvSpPr>
        <p:spPr>
          <a:xfrm>
            <a:off x="8472457" y="4663216"/>
            <a:ext cx="548699"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xml.rels><?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notesSlide" Target="../notesSlides/notesSlide.xml"/></Relationships>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5" name="Shape 55"/>
        <p:cNvGrpSpPr/>
        <p:nvPr/>
      </p:nvGrpSpPr>
      <p:grpSpPr>
        <a:xfrm>
          <a:off x="0" y="0"/>
          <a:ext cx="0" cy="0"/>
          <a:chOff x="0" y="0"/>
          <a:chExt cx="0" cy="0"/>
        </a:xfrm>
      </p:grpSpPr>
      <p:sp>
        <p:nvSpPr>
          <p:cNvPr id="56" name="Shape 56"/>
          <p:cNvSpPr txBox="1"/>
          <p:nvPr>
            <p:ph type="ctrTitle"/>
          </p:nvPr>
        </p:nvSpPr>
        <p:spPr>
          <a:xfrm>
            <a:off x="311700" y="392150"/>
            <a:ext cx="8520599" cy="2690399"/>
          </a:xfrm>
          <a:prstGeom prst="rect">
            <a:avLst/>
          </a:prstGeom>
        </p:spPr>
        <p:txBody>
          <a:bodyPr anchorCtr="0" anchor="ctr" bIns="91425" lIns="91425" rIns="91425" tIns="91425">
            <a:noAutofit/>
          </a:bodyPr>
          <a:lstStyle/>
          <a:p>
            <a:pPr lvl="0" rtl="0">
              <a:spcBef>
                <a:spcPts val="0"/>
              </a:spcBef>
              <a:buNone/>
            </a:pPr>
            <a:r>
              <a:rPr lang="en"/>
              <a:t>Lullabies for little criminals</a:t>
            </a:r>
          </a:p>
          <a:p>
            <a:pPr lvl="0">
              <a:spcBef>
                <a:spcPts val="0"/>
              </a:spcBef>
              <a:buNone/>
            </a:pPr>
            <a:r>
              <a:rPr lang="en"/>
              <a:t>heather o’neil</a:t>
            </a:r>
          </a:p>
        </p:txBody>
      </p:sp>
      <p:sp>
        <p:nvSpPr>
          <p:cNvPr id="57" name="Shape 57"/>
          <p:cNvSpPr txBox="1"/>
          <p:nvPr>
            <p:ph idx="1" type="subTitle"/>
          </p:nvPr>
        </p:nvSpPr>
        <p:spPr>
          <a:xfrm>
            <a:off x="311700" y="3890400"/>
            <a:ext cx="8520599" cy="706200"/>
          </a:xfrm>
          <a:prstGeom prst="rect">
            <a:avLst/>
          </a:prstGeom>
        </p:spPr>
        <p:txBody>
          <a:bodyPr anchorCtr="0" anchor="ctr" bIns="91425" lIns="91425" rIns="91425" tIns="91425">
            <a:noAutofit/>
          </a:bodyPr>
          <a:lstStyle/>
          <a:p>
            <a:pPr lvl="0">
              <a:spcBef>
                <a:spcPts val="0"/>
              </a:spcBef>
              <a:buNone/>
            </a:pPr>
            <a:r>
              <a:rPr lang="en"/>
              <a:t>Alexis Hahn</a:t>
            </a:r>
          </a:p>
        </p:txBody>
      </p:sp>
    </p:spTree>
  </p:cSld>
  <p:clrMapOvr>
    <a:masterClrMapping/>
  </p:clrMapOvr>
  <p:transition spd="slow">
    <p:cut/>
  </p:transition>
</p:sld>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1" name="Shape 61"/>
        <p:cNvGrpSpPr/>
        <p:nvPr/>
      </p:nvGrpSpPr>
      <p:grpSpPr>
        <a:xfrm>
          <a:off x="0" y="0"/>
          <a:ext cx="0" cy="0"/>
          <a:chOff x="0" y="0"/>
          <a:chExt cx="0" cy="0"/>
        </a:xfrm>
      </p:grpSpPr>
      <p:sp>
        <p:nvSpPr>
          <p:cNvPr id="62" name="Shape 6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Human rights violated</a:t>
            </a:r>
          </a:p>
        </p:txBody>
      </p:sp>
      <p:sp>
        <p:nvSpPr>
          <p:cNvPr id="63" name="Shape 6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t>Article 4: Slavery/ Servitude</a:t>
            </a:r>
          </a:p>
          <a:p>
            <a:pPr lvl="0">
              <a:spcBef>
                <a:spcPts val="0"/>
              </a:spcBef>
              <a:buNone/>
            </a:pPr>
            <a:r>
              <a:rPr lang="en"/>
              <a:t>-Baby becomes a sex slave as the story goes on. She is influenced by many people and she’s only 13. When Baby says, “He turned off the lights before making love to me.” (O’neill 209) This is right before her and Alphonse have sex.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7" name="Shape 67"/>
        <p:cNvGrpSpPr/>
        <p:nvPr/>
      </p:nvGrpSpPr>
      <p:grpSpPr>
        <a:xfrm>
          <a:off x="0" y="0"/>
          <a:ext cx="0" cy="0"/>
          <a:chOff x="0" y="0"/>
          <a:chExt cx="0" cy="0"/>
        </a:xfrm>
      </p:grpSpPr>
      <p:sp>
        <p:nvSpPr>
          <p:cNvPr id="68" name="Shape 68"/>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canadian center for child protection</a:t>
            </a:r>
          </a:p>
        </p:txBody>
      </p:sp>
      <p:sp>
        <p:nvSpPr>
          <p:cNvPr id="69" name="Shape 69"/>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t>This is a charitable organization dedicated to the personal safety of all children. Their goal is to reduce child victimization by providing programs and services to the world. </a:t>
            </a:r>
          </a:p>
          <a:p>
            <a:pPr lvl="0">
              <a:spcBef>
                <a:spcPts val="0"/>
              </a:spcBef>
              <a:buNone/>
            </a:pPr>
            <a:r>
              <a:rPr lang="en"/>
              <a:t>This organization would of given Baby advice when it came to the point where she started becoming a sex slave. They would of helped her going through the times she was going through and she never would of became a sex slave.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3" name="Shape 73"/>
        <p:cNvGrpSpPr/>
        <p:nvPr/>
      </p:nvGrpSpPr>
      <p:grpSpPr>
        <a:xfrm>
          <a:off x="0" y="0"/>
          <a:ext cx="0" cy="0"/>
          <a:chOff x="0" y="0"/>
          <a:chExt cx="0" cy="0"/>
        </a:xfrm>
      </p:grpSpPr>
      <p:sp>
        <p:nvSpPr>
          <p:cNvPr id="74" name="Shape 74"/>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Article 5: Inhuman Treatment</a:t>
            </a:r>
          </a:p>
        </p:txBody>
      </p:sp>
      <p:sp>
        <p:nvSpPr>
          <p:cNvPr id="75" name="Shape 75"/>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rPr lang="en"/>
              <a:t>-Baby doesn’t get treated well. Jules doesn’t let her do the things she wants to do. Jules has very strict rules for Baby and if she doesn’t complete them the way he wants her to he beats her. When Baby says, “My dad locked me out.” (O’neill 280) This is when Baby came home one night and Jules has locked her out of her house because she wasn’t home before her curfew. On nights like these Baby was in charge of finding her own place to sleep at for the night. Often she would sleep at Xavier’s or Alphonse’s house.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9" name="Shape 79"/>
        <p:cNvGrpSpPr/>
        <p:nvPr/>
      </p:nvGrpSpPr>
      <p:grpSpPr>
        <a:xfrm>
          <a:off x="0" y="0"/>
          <a:ext cx="0" cy="0"/>
          <a:chOff x="0" y="0"/>
          <a:chExt cx="0" cy="0"/>
        </a:xfrm>
      </p:grpSpPr>
      <p:sp>
        <p:nvSpPr>
          <p:cNvPr id="80" name="Shape 80"/>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Children's aid society </a:t>
            </a:r>
          </a:p>
        </p:txBody>
      </p:sp>
      <p:sp>
        <p:nvSpPr>
          <p:cNvPr id="81" name="Shape 81"/>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t>This organization empowered by the Ontario government to perform child protection services. </a:t>
            </a:r>
          </a:p>
          <a:p>
            <a:pPr lvl="0">
              <a:spcBef>
                <a:spcPts val="0"/>
              </a:spcBef>
              <a:buNone/>
            </a:pPr>
            <a:r>
              <a:rPr lang="en"/>
              <a:t>This would help Baby out because when she gets locked out of her house or Jules beats her she would have this organization to help her when she is in need.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5" name="Shape 85"/>
        <p:cNvGrpSpPr/>
        <p:nvPr/>
      </p:nvGrpSpPr>
      <p:grpSpPr>
        <a:xfrm>
          <a:off x="0" y="0"/>
          <a:ext cx="0" cy="0"/>
          <a:chOff x="0" y="0"/>
          <a:chExt cx="0" cy="0"/>
        </a:xfrm>
      </p:grpSpPr>
      <p:sp>
        <p:nvSpPr>
          <p:cNvPr id="86" name="Shape 86"/>
          <p:cNvSpPr txBox="1"/>
          <p:nvPr>
            <p:ph type="title"/>
          </p:nvPr>
        </p:nvSpPr>
        <p:spPr>
          <a:xfrm>
            <a:off x="311700" y="292850"/>
            <a:ext cx="8520599" cy="800999"/>
          </a:xfrm>
          <a:prstGeom prst="rect">
            <a:avLst/>
          </a:prstGeom>
        </p:spPr>
        <p:txBody>
          <a:bodyPr anchorCtr="0" anchor="t" bIns="91425" lIns="91425" rIns="91425" tIns="91425">
            <a:noAutofit/>
          </a:bodyPr>
          <a:lstStyle/>
          <a:p>
            <a:pPr lvl="0" rtl="0">
              <a:spcBef>
                <a:spcPts val="0"/>
              </a:spcBef>
              <a:buNone/>
            </a:pPr>
            <a:r>
              <a:rPr lang="en"/>
              <a:t>Article 17: Standard of living</a:t>
            </a:r>
          </a:p>
          <a:p>
            <a:pPr lvl="0">
              <a:spcBef>
                <a:spcPts val="0"/>
              </a:spcBef>
              <a:buNone/>
            </a:pPr>
            <a:r>
              <a:t/>
            </a:r>
            <a:endParaRPr/>
          </a:p>
        </p:txBody>
      </p:sp>
      <p:sp>
        <p:nvSpPr>
          <p:cNvPr id="87" name="Shape 87"/>
          <p:cNvSpPr txBox="1"/>
          <p:nvPr>
            <p:ph idx="1" type="body"/>
          </p:nvPr>
        </p:nvSpPr>
        <p:spPr>
          <a:xfrm>
            <a:off x="311700" y="1228675"/>
            <a:ext cx="8520599" cy="3340199"/>
          </a:xfrm>
          <a:prstGeom prst="rect">
            <a:avLst/>
          </a:prstGeom>
        </p:spPr>
        <p:txBody>
          <a:bodyPr anchorCtr="0" anchor="t" bIns="91425" lIns="91425" rIns="91425" tIns="91425">
            <a:noAutofit/>
          </a:bodyPr>
          <a:lstStyle/>
          <a:p>
            <a:pPr lvl="0">
              <a:spcBef>
                <a:spcPts val="0"/>
              </a:spcBef>
              <a:buNone/>
            </a:pPr>
            <a:r>
              <a:rPr lang="en"/>
              <a:t>-Baby and Jules don’t have much money and therefore their standard of living is very low. When Baby says, “The carpet had been worn down so much that you couldn’t see what pattern it used to have and the light switch was practically black from so many hands turning it on and off.” (O’neill 2) This is the apartment that Jules and Baby had bought because they didn’t have much money for anything better.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292850"/>
            <a:ext cx="8520599" cy="800999"/>
          </a:xfrm>
          <a:prstGeom prst="rect">
            <a:avLst/>
          </a:prstGeom>
        </p:spPr>
        <p:txBody>
          <a:bodyPr anchorCtr="0" anchor="t" bIns="91425" lIns="91425" rIns="91425" tIns="91425">
            <a:noAutofit/>
          </a:bodyPr>
          <a:lstStyle/>
          <a:p>
            <a:pPr lvl="0">
              <a:spcBef>
                <a:spcPts val="0"/>
              </a:spcBef>
              <a:buNone/>
            </a:pPr>
            <a:r>
              <a:rPr lang="en"/>
              <a:t>poverty/ social justice</a:t>
            </a:r>
          </a:p>
        </p:txBody>
      </p:sp>
      <p:sp>
        <p:nvSpPr>
          <p:cNvPr id="93" name="Shape 93"/>
          <p:cNvSpPr txBox="1"/>
          <p:nvPr>
            <p:ph idx="1" type="body"/>
          </p:nvPr>
        </p:nvSpPr>
        <p:spPr>
          <a:xfrm>
            <a:off x="311700" y="1228675"/>
            <a:ext cx="8520599" cy="3340199"/>
          </a:xfrm>
          <a:prstGeom prst="rect">
            <a:avLst/>
          </a:prstGeom>
        </p:spPr>
        <p:txBody>
          <a:bodyPr anchorCtr="0" anchor="t" bIns="91425" lIns="91425" rIns="91425" tIns="91425">
            <a:noAutofit/>
          </a:bodyPr>
          <a:lstStyle/>
          <a:p>
            <a:pPr lvl="0" rtl="0">
              <a:spcBef>
                <a:spcPts val="0"/>
              </a:spcBef>
              <a:buNone/>
            </a:pPr>
            <a:r>
              <a:rPr lang="en"/>
              <a:t>This organization’s mission is to bring awareness to the homeless and the poverty that surrounds the world everyday. They provide various types of resources including essential life skills and support for emotional and financial needs to minimize homeless and poverty in the world.</a:t>
            </a:r>
          </a:p>
          <a:p>
            <a:pPr lvl="0">
              <a:spcBef>
                <a:spcPts val="0"/>
              </a:spcBef>
              <a:buNone/>
            </a:pPr>
            <a:r>
              <a:rPr lang="en"/>
              <a:t>This organization would make Baby’s life easier she wouldn’t have to be stuck living in a house that isn’t good enough for her, all because Jules doesn’t have enough money to buy something better. </a:t>
            </a:r>
          </a:p>
        </p:txBody>
      </p:sp>
    </p:spTree>
  </p:cSld>
  <p:clrMapOvr>
    <a:masterClrMapping/>
  </p:clrMapOvr>
  <p:transition spd="slow">
    <p:cut/>
  </p:transition>
</p:sld>
</file>

<file path=ppt/theme/theme.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1.xml><?xml version="1.0" encoding="utf-8"?>
<a:theme xmlns:a="http://schemas.openxmlformats.org/drawingml/2006/main" xmlns:r="http://schemas.openxmlformats.org/officeDocument/2006/relationships"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