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xml"/>
  <Override ContentType="application/vnd.openxmlformats-officedocument.presentationml.slide+xml" PartName="/ppt/slides/slide.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Lst>
  <p:sldSz cy="5143500" cx="9144000"/>
  <p:notesSz cx="6858000" cy="9144000"/>
  <p:embeddedFontLst>
    <p:embeddedFont>
      <p:font typeface="Proxima Nova"/>
      <p:regular r:id="rId9"/>
      <p:bold r:id="rId10"/>
      <p:italic r:id="rId11"/>
      <p:boldItalic r:id="rId12"/>
    </p:embeddedFont>
    <p:embeddedFont>
      <p:font typeface="Syncopate"/>
      <p:regular r:id="rId13"/>
      <p:bold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font" Target="fonts/ProximaNova-italic.fntdata"/><Relationship Id="rId10" Type="http://schemas.openxmlformats.org/officeDocument/2006/relationships/font" Target="fonts/ProximaNova-bold.fntdata"/><Relationship Id="rId13" Type="http://schemas.openxmlformats.org/officeDocument/2006/relationships/font" Target="fonts/Syncopate-regular.fntdata"/><Relationship Id="rId12" Type="http://schemas.openxmlformats.org/officeDocument/2006/relationships/font" Target="fonts/ProximaNova-boldItalic.fntdata"/><Relationship Id="rId1" Type="http://schemas.openxmlformats.org/officeDocument/2006/relationships/theme" Target="theme/theme.xml"/><Relationship Id="rId2" Type="http://schemas.openxmlformats.org/officeDocument/2006/relationships/presProps" Target="presProps.xml"/><Relationship Id="rId3" Type="http://schemas.openxmlformats.org/officeDocument/2006/relationships/slideMaster" Target="slideMasters/slideMaster.xml"/><Relationship Id="rId4" Type="http://schemas.openxmlformats.org/officeDocument/2006/relationships/notesMaster" Target="notesMasters/notesMaster.xml"/><Relationship Id="rId9" Type="http://schemas.openxmlformats.org/officeDocument/2006/relationships/font" Target="fonts/ProximaNova-regular.fntdata"/><Relationship Id="rId14" Type="http://schemas.openxmlformats.org/officeDocument/2006/relationships/font" Target="fonts/Syncopate-bold.fntdata"/><Relationship Id="rId5" Type="http://schemas.openxmlformats.org/officeDocument/2006/relationships/slide" Target="slides/slide.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notesSlide.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slideLayout.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1" name="Shape 11"/>
          <p:cNvSpPr txBox="1"/>
          <p:nvPr>
            <p:ph type="ctrTitle"/>
          </p:nvPr>
        </p:nvSpPr>
        <p:spPr>
          <a:xfrm>
            <a:off x="510450" y="1257300"/>
            <a:ext cx="8123100" cy="1588500"/>
          </a:xfrm>
          <a:prstGeom prst="rect">
            <a:avLst/>
          </a:prstGeom>
        </p:spPr>
        <p:txBody>
          <a:bodyPr anchorCtr="0" anchor="b"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12" name="Shape 12"/>
          <p:cNvSpPr txBox="1"/>
          <p:nvPr>
            <p:ph idx="1" type="subTitle"/>
          </p:nvPr>
        </p:nvSpPr>
        <p:spPr>
          <a:xfrm>
            <a:off x="510450" y="3182312"/>
            <a:ext cx="8123100" cy="629999"/>
          </a:xfrm>
          <a:prstGeom prst="rect">
            <a:avLst/>
          </a:prstGeom>
        </p:spPr>
        <p:txBody>
          <a:bodyPr anchorCtr="0" anchor="t" bIns="91425" lIns="91425" rIns="91425" tIns="91425"/>
          <a:lstStyle>
            <a:lvl1pPr lvl="0">
              <a:lnSpc>
                <a:spcPct val="100000"/>
              </a:lnSpc>
              <a:spcBef>
                <a:spcPts val="0"/>
              </a:spcBef>
              <a:spcAft>
                <a:spcPts val="0"/>
              </a:spcAft>
              <a:buClr>
                <a:schemeClr val="lt1"/>
              </a:buClr>
              <a:buSzPct val="100000"/>
              <a:buNone/>
              <a:defRPr sz="2400">
                <a:solidFill>
                  <a:schemeClr val="lt1"/>
                </a:solidFill>
              </a:defRPr>
            </a:lvl1pPr>
            <a:lvl2pPr lvl="1">
              <a:lnSpc>
                <a:spcPct val="100000"/>
              </a:lnSpc>
              <a:spcBef>
                <a:spcPts val="0"/>
              </a:spcBef>
              <a:spcAft>
                <a:spcPts val="0"/>
              </a:spcAft>
              <a:buClr>
                <a:schemeClr val="lt1"/>
              </a:buClr>
              <a:buSzPct val="100000"/>
              <a:buNone/>
              <a:defRPr sz="2400">
                <a:solidFill>
                  <a:schemeClr val="lt1"/>
                </a:solidFill>
              </a:defRPr>
            </a:lvl2pPr>
            <a:lvl3pPr lvl="2">
              <a:lnSpc>
                <a:spcPct val="100000"/>
              </a:lnSpc>
              <a:spcBef>
                <a:spcPts val="0"/>
              </a:spcBef>
              <a:spcAft>
                <a:spcPts val="0"/>
              </a:spcAft>
              <a:buClr>
                <a:schemeClr val="lt1"/>
              </a:buClr>
              <a:buSzPct val="100000"/>
              <a:buNone/>
              <a:defRPr sz="2400">
                <a:solidFill>
                  <a:schemeClr val="lt1"/>
                </a:solidFill>
              </a:defRPr>
            </a:lvl3pPr>
            <a:lvl4pPr lvl="3">
              <a:lnSpc>
                <a:spcPct val="100000"/>
              </a:lnSpc>
              <a:spcBef>
                <a:spcPts val="0"/>
              </a:spcBef>
              <a:spcAft>
                <a:spcPts val="0"/>
              </a:spcAft>
              <a:buClr>
                <a:schemeClr val="lt1"/>
              </a:buClr>
              <a:buSzPct val="100000"/>
              <a:buNone/>
              <a:defRPr sz="2400">
                <a:solidFill>
                  <a:schemeClr val="lt1"/>
                </a:solidFill>
              </a:defRPr>
            </a:lvl4pPr>
            <a:lvl5pPr lvl="4">
              <a:lnSpc>
                <a:spcPct val="100000"/>
              </a:lnSpc>
              <a:spcBef>
                <a:spcPts val="0"/>
              </a:spcBef>
              <a:spcAft>
                <a:spcPts val="0"/>
              </a:spcAft>
              <a:buClr>
                <a:schemeClr val="lt1"/>
              </a:buClr>
              <a:buSzPct val="100000"/>
              <a:buNone/>
              <a:defRPr sz="2400">
                <a:solidFill>
                  <a:schemeClr val="lt1"/>
                </a:solidFill>
              </a:defRPr>
            </a:lvl5pPr>
            <a:lvl6pPr lvl="5">
              <a:lnSpc>
                <a:spcPct val="100000"/>
              </a:lnSpc>
              <a:spcBef>
                <a:spcPts val="0"/>
              </a:spcBef>
              <a:spcAft>
                <a:spcPts val="0"/>
              </a:spcAft>
              <a:buClr>
                <a:schemeClr val="lt1"/>
              </a:buClr>
              <a:buSzPct val="100000"/>
              <a:buNone/>
              <a:defRPr sz="2400">
                <a:solidFill>
                  <a:schemeClr val="lt1"/>
                </a:solidFill>
              </a:defRPr>
            </a:lvl6pPr>
            <a:lvl7pPr lvl="6">
              <a:lnSpc>
                <a:spcPct val="100000"/>
              </a:lnSpc>
              <a:spcBef>
                <a:spcPts val="0"/>
              </a:spcBef>
              <a:spcAft>
                <a:spcPts val="0"/>
              </a:spcAft>
              <a:buClr>
                <a:schemeClr val="lt1"/>
              </a:buClr>
              <a:buSzPct val="100000"/>
              <a:buNone/>
              <a:defRPr sz="2400">
                <a:solidFill>
                  <a:schemeClr val="lt1"/>
                </a:solidFill>
              </a:defRPr>
            </a:lvl7pPr>
            <a:lvl8pPr lvl="7">
              <a:lnSpc>
                <a:spcPct val="100000"/>
              </a:lnSpc>
              <a:spcBef>
                <a:spcPts val="0"/>
              </a:spcBef>
              <a:spcAft>
                <a:spcPts val="0"/>
              </a:spcAft>
              <a:buClr>
                <a:schemeClr val="lt1"/>
              </a:buClr>
              <a:buSzPct val="100000"/>
              <a:buNone/>
              <a:defRPr sz="2400">
                <a:solidFill>
                  <a:schemeClr val="lt1"/>
                </a:solidFill>
              </a:defRPr>
            </a:lvl8pPr>
            <a:lvl9pPr lvl="8">
              <a:lnSpc>
                <a:spcPct val="100000"/>
              </a:lnSpc>
              <a:spcBef>
                <a:spcPts val="0"/>
              </a:spcBef>
              <a:spcAft>
                <a:spcPts val="0"/>
              </a:spcAft>
              <a:buClr>
                <a:schemeClr val="lt1"/>
              </a:buClr>
              <a:buSzPct val="100000"/>
              <a:buNone/>
              <a:defRPr sz="2400">
                <a:solidFill>
                  <a:schemeClr val="lt1"/>
                </a:solidFill>
              </a:defRPr>
            </a:lvl9pPr>
          </a:lstStyle>
          <a:p/>
        </p:txBody>
      </p:sp>
      <p:sp>
        <p:nvSpPr>
          <p:cNvPr id="13" name="Shape 1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4"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6" name="Shape 16"/>
          <p:cNvSpPr txBox="1"/>
          <p:nvPr>
            <p:ph type="title"/>
          </p:nvPr>
        </p:nvSpPr>
        <p:spPr>
          <a:xfrm>
            <a:off x="510450" y="2057400"/>
            <a:ext cx="8123100" cy="778800"/>
          </a:xfrm>
          <a:prstGeom prst="rect">
            <a:avLst/>
          </a:prstGeom>
        </p:spPr>
        <p:txBody>
          <a:bodyPr anchorCtr="0" anchor="b" bIns="91425" lIns="91425" rIns="91425" tIns="91425"/>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p:txBody>
      </p:sp>
      <p:sp>
        <p:nvSpPr>
          <p:cNvPr id="17" name="Shape 1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20" name="Shape 20"/>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 type="body"/>
          </p:nvPr>
        </p:nvSpPr>
        <p:spPr>
          <a:xfrm>
            <a:off x="311700" y="1152475"/>
            <a:ext cx="8520599"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2" type="body"/>
          </p:nvPr>
        </p:nvSpPr>
        <p:spPr>
          <a:xfrm>
            <a:off x="48324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3" name="Shape 33"/>
          <p:cNvSpPr txBox="1"/>
          <p:nvPr>
            <p:ph idx="1" type="body"/>
          </p:nvPr>
        </p:nvSpPr>
        <p:spPr>
          <a:xfrm>
            <a:off x="311700" y="1389600"/>
            <a:ext cx="2807999"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7975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7" name="Shape 3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75"/>
            <a:ext cx="4572000" cy="5143499"/>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lt2"/>
            </a:solidFill>
            <a:prstDash val="solid"/>
            <a:round/>
            <a:headEnd len="med" w="med" type="none"/>
            <a:tailEnd len="med" w="med" type="none"/>
          </a:ln>
        </p:spPr>
      </p:cxnSp>
      <p:sp>
        <p:nvSpPr>
          <p:cNvPr id="41" name="Shape 41"/>
          <p:cNvSpPr txBox="1"/>
          <p:nvPr>
            <p:ph type="title"/>
          </p:nvPr>
        </p:nvSpPr>
        <p:spPr>
          <a:xfrm>
            <a:off x="265500" y="1205825"/>
            <a:ext cx="4045199" cy="1509599"/>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2" name="Shape 42"/>
          <p:cNvSpPr txBox="1"/>
          <p:nvPr>
            <p:ph idx="1" type="subTitle"/>
          </p:nvPr>
        </p:nvSpPr>
        <p:spPr>
          <a:xfrm>
            <a:off x="265500" y="2769000"/>
            <a:ext cx="4045199"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724200"/>
            <a:ext cx="3837000" cy="3695099"/>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4" name="Shape 4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1700" y="4236825"/>
            <a:ext cx="5998800" cy="598799"/>
          </a:xfrm>
          <a:prstGeom prst="rect">
            <a:avLst/>
          </a:prstGeom>
        </p:spPr>
        <p:txBody>
          <a:bodyPr anchorCtr="0" anchor="ctr" bIns="91425" lIns="91425" rIns="91425" tIns="91425"/>
          <a:lstStyle>
            <a:lvl1pPr lvl="0">
              <a:lnSpc>
                <a:spcPct val="100000"/>
              </a:lnSpc>
              <a:spcBef>
                <a:spcPts val="0"/>
              </a:spcBef>
              <a:spcAft>
                <a:spcPts val="0"/>
              </a:spcAft>
              <a:buSzPct val="100000"/>
              <a:buNone/>
              <a:defRPr sz="2100"/>
            </a:lvl1pPr>
          </a:lstStyle>
          <a:p/>
        </p:txBody>
      </p:sp>
      <p:sp>
        <p:nvSpPr>
          <p:cNvPr id="47" name="Shape 4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8"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50" name="Shape 50"/>
          <p:cNvSpPr txBox="1"/>
          <p:nvPr>
            <p:ph type="title"/>
          </p:nvPr>
        </p:nvSpPr>
        <p:spPr>
          <a:xfrm>
            <a:off x="311700" y="991475"/>
            <a:ext cx="8520599" cy="1917899"/>
          </a:xfrm>
          <a:prstGeom prst="rect">
            <a:avLst/>
          </a:prstGeom>
        </p:spPr>
        <p:txBody>
          <a:bodyPr anchorCtr="0" anchor="ctr" bIns="91425" lIns="91425" rIns="91425" tIns="91425"/>
          <a:lstStyle>
            <a:lvl1pPr lvl="0" algn="ctr">
              <a:spcBef>
                <a:spcPts val="0"/>
              </a:spcBef>
              <a:buSzPct val="100000"/>
              <a:defRPr b="1" sz="14000"/>
            </a:lvl1pPr>
            <a:lvl2pPr lvl="1" algn="ctr">
              <a:spcBef>
                <a:spcPts val="0"/>
              </a:spcBef>
              <a:buSzPct val="100000"/>
              <a:defRPr b="1" sz="14000"/>
            </a:lvl2pPr>
            <a:lvl3pPr lvl="2" algn="ctr">
              <a:spcBef>
                <a:spcPts val="0"/>
              </a:spcBef>
              <a:buSzPct val="100000"/>
              <a:defRPr b="1" sz="14000"/>
            </a:lvl3pPr>
            <a:lvl4pPr lvl="3" algn="ctr">
              <a:spcBef>
                <a:spcPts val="0"/>
              </a:spcBef>
              <a:buSzPct val="100000"/>
              <a:defRPr b="1" sz="14000"/>
            </a:lvl4pPr>
            <a:lvl5pPr lvl="4" algn="ctr">
              <a:spcBef>
                <a:spcPts val="0"/>
              </a:spcBef>
              <a:buSzPct val="100000"/>
              <a:defRPr b="1" sz="14000"/>
            </a:lvl5pPr>
            <a:lvl6pPr lvl="5" algn="ctr">
              <a:spcBef>
                <a:spcPts val="0"/>
              </a:spcBef>
              <a:buSzPct val="100000"/>
              <a:defRPr b="1" sz="14000"/>
            </a:lvl6pPr>
            <a:lvl7pPr lvl="6" algn="ctr">
              <a:spcBef>
                <a:spcPts val="0"/>
              </a:spcBef>
              <a:buSzPct val="100000"/>
              <a:defRPr b="1" sz="14000"/>
            </a:lvl7pPr>
            <a:lvl8pPr lvl="7" algn="ctr">
              <a:spcBef>
                <a:spcPts val="0"/>
              </a:spcBef>
              <a:buSzPct val="100000"/>
              <a:defRPr b="1" sz="14000"/>
            </a:lvl8pPr>
            <a:lvl9pPr lvl="8" algn="ctr">
              <a:spcBef>
                <a:spcPts val="0"/>
              </a:spcBef>
              <a:buSzPct val="100000"/>
              <a:defRPr b="1" sz="14000"/>
            </a:lvl9pPr>
          </a:lstStyle>
          <a:p/>
        </p:txBody>
      </p:sp>
      <p:sp>
        <p:nvSpPr>
          <p:cNvPr id="51" name="Shape 51"/>
          <p:cNvSpPr txBox="1"/>
          <p:nvPr>
            <p:ph idx="1" type="body"/>
          </p:nvPr>
        </p:nvSpPr>
        <p:spPr>
          <a:xfrm>
            <a:off x="311700" y="3071300"/>
            <a:ext cx="8520599" cy="901799"/>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599" cy="572699"/>
          </a:xfrm>
          <a:prstGeom prst="rect">
            <a:avLst/>
          </a:prstGeom>
          <a:noFill/>
          <a:ln>
            <a:noFill/>
          </a:ln>
        </p:spPr>
        <p:txBody>
          <a:bodyPr anchorCtr="0" anchor="t" bIns="91425" lIns="91425" rIns="91425" tIns="91425"/>
          <a:lstStyle>
            <a:lvl1pPr lv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p:txBody>
      </p:sp>
      <p:sp>
        <p:nvSpPr>
          <p:cNvPr id="7" name="Shape 7"/>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accent3"/>
              </a:buClr>
              <a:buSzPct val="100000"/>
              <a:buFont typeface="Proxima Nova"/>
              <a:defRPr sz="1800">
                <a:solidFill>
                  <a:schemeClr val="accent3"/>
                </a:solidFill>
                <a:latin typeface="Proxima Nova"/>
                <a:ea typeface="Proxima Nova"/>
                <a:cs typeface="Proxima Nova"/>
                <a:sym typeface="Proxima Nova"/>
              </a:defRPr>
            </a:lvl1pPr>
            <a:lvl2pPr lvl="1">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2pPr>
            <a:lvl3pPr lvl="2">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3pPr>
            <a:lvl4pPr lvl="3">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4pPr>
            <a:lvl5pPr lvl="4">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5pPr>
            <a:lvl6pPr lvl="5">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6pPr>
            <a:lvl7pPr lvl="6">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7pPr>
            <a:lvl8pPr lvl="7">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8pPr>
            <a:lvl9pPr lvl="8">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s/_rels/slide.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xml"/></Relationships>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02.png"/><Relationship Id="rId4" Type="http://schemas.openxmlformats.org/officeDocument/2006/relationships/image" Target="../media/image03.png"/><Relationship Id="rId5" Type="http://schemas.openxmlformats.org/officeDocument/2006/relationships/image" Target="../media/image01.png"/><Relationship Id="rId6" Type="http://schemas.openxmlformats.org/officeDocument/2006/relationships/image" Target="../media/image0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slide.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ctrTitle"/>
          </p:nvPr>
        </p:nvSpPr>
        <p:spPr>
          <a:xfrm>
            <a:off x="510450" y="1257300"/>
            <a:ext cx="8123100" cy="1588500"/>
          </a:xfrm>
          <a:prstGeom prst="rect">
            <a:avLst/>
          </a:prstGeom>
        </p:spPr>
        <p:txBody>
          <a:bodyPr anchorCtr="0" anchor="b" bIns="91425" lIns="91425" rIns="91425" tIns="91425">
            <a:noAutofit/>
          </a:bodyPr>
          <a:lstStyle/>
          <a:p>
            <a:pPr lvl="0">
              <a:spcBef>
                <a:spcPts val="0"/>
              </a:spcBef>
              <a:buNone/>
            </a:pPr>
            <a:r>
              <a:rPr lang="en"/>
              <a:t>Heathcliff and Edgar</a:t>
            </a:r>
          </a:p>
        </p:txBody>
      </p:sp>
      <p:sp>
        <p:nvSpPr>
          <p:cNvPr id="60" name="Shape 60"/>
          <p:cNvSpPr txBox="1"/>
          <p:nvPr>
            <p:ph idx="1" type="subTitle"/>
          </p:nvPr>
        </p:nvSpPr>
        <p:spPr>
          <a:xfrm>
            <a:off x="510450" y="3182312"/>
            <a:ext cx="8123100" cy="629999"/>
          </a:xfrm>
          <a:prstGeom prst="rect">
            <a:avLst/>
          </a:prstGeom>
        </p:spPr>
        <p:txBody>
          <a:bodyPr anchorCtr="0" anchor="t" bIns="91425" lIns="91425" rIns="91425" tIns="91425">
            <a:noAutofit/>
          </a:bodyPr>
          <a:lstStyle/>
          <a:p>
            <a:pPr lvl="0">
              <a:spcBef>
                <a:spcPts val="0"/>
              </a:spcBef>
              <a:buNone/>
            </a:pPr>
            <a:r>
              <a:rPr lang="en"/>
              <a:t>Alexis Hahn </a:t>
            </a:r>
          </a:p>
        </p:txBody>
      </p:sp>
    </p:spTree>
  </p:cSld>
  <p:clrMapOvr>
    <a:masterClrMapping/>
  </p:clrMapOvr>
  <p:transition spd="slow">
    <p:cut/>
  </p:transition>
</p:sld>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sp>
        <p:nvSpPr>
          <p:cNvPr id="65" name="Shape 65"/>
          <p:cNvSpPr txBox="1"/>
          <p:nvPr/>
        </p:nvSpPr>
        <p:spPr>
          <a:xfrm>
            <a:off x="3130475" y="0"/>
            <a:ext cx="2446200" cy="797100"/>
          </a:xfrm>
          <a:prstGeom prst="rect">
            <a:avLst/>
          </a:prstGeom>
          <a:noFill/>
          <a:ln>
            <a:noFill/>
          </a:ln>
        </p:spPr>
        <p:txBody>
          <a:bodyPr anchorCtr="0" anchor="t" bIns="91425" lIns="91425" rIns="91425" tIns="91425">
            <a:noAutofit/>
          </a:bodyPr>
          <a:lstStyle/>
          <a:p>
            <a:pPr lvl="0">
              <a:spcBef>
                <a:spcPts val="0"/>
              </a:spcBef>
              <a:buNone/>
            </a:pPr>
            <a:r>
              <a:rPr lang="en" sz="4800">
                <a:latin typeface="Syncopate"/>
                <a:ea typeface="Syncopate"/>
                <a:cs typeface="Syncopate"/>
                <a:sym typeface="Syncopate"/>
              </a:rPr>
              <a:t>Fight</a:t>
            </a:r>
          </a:p>
        </p:txBody>
      </p:sp>
      <p:sp>
        <p:nvSpPr>
          <p:cNvPr id="66" name="Shape 66"/>
          <p:cNvSpPr txBox="1"/>
          <p:nvPr/>
        </p:nvSpPr>
        <p:spPr>
          <a:xfrm>
            <a:off x="163800" y="4280775"/>
            <a:ext cx="2183999" cy="733799"/>
          </a:xfrm>
          <a:prstGeom prst="rect">
            <a:avLst/>
          </a:prstGeom>
          <a:noFill/>
          <a:ln>
            <a:noFill/>
          </a:ln>
        </p:spPr>
        <p:txBody>
          <a:bodyPr anchorCtr="0" anchor="t" bIns="91425" lIns="91425" rIns="91425" tIns="91425">
            <a:noAutofit/>
          </a:bodyPr>
          <a:lstStyle/>
          <a:p>
            <a:pPr lvl="0">
              <a:spcBef>
                <a:spcPts val="0"/>
              </a:spcBef>
              <a:buNone/>
            </a:pPr>
            <a:r>
              <a:rPr lang="en" sz="3600">
                <a:latin typeface="Syncopate"/>
                <a:ea typeface="Syncopate"/>
                <a:cs typeface="Syncopate"/>
                <a:sym typeface="Syncopate"/>
              </a:rPr>
              <a:t>Edgar</a:t>
            </a:r>
          </a:p>
        </p:txBody>
      </p:sp>
      <p:sp>
        <p:nvSpPr>
          <p:cNvPr id="67" name="Shape 67"/>
          <p:cNvSpPr txBox="1"/>
          <p:nvPr/>
        </p:nvSpPr>
        <p:spPr>
          <a:xfrm>
            <a:off x="5219925" y="4357250"/>
            <a:ext cx="3876899" cy="733799"/>
          </a:xfrm>
          <a:prstGeom prst="rect">
            <a:avLst/>
          </a:prstGeom>
          <a:noFill/>
          <a:ln>
            <a:noFill/>
          </a:ln>
        </p:spPr>
        <p:txBody>
          <a:bodyPr anchorCtr="0" anchor="t" bIns="91425" lIns="91425" rIns="91425" tIns="91425">
            <a:noAutofit/>
          </a:bodyPr>
          <a:lstStyle/>
          <a:p>
            <a:pPr lvl="0">
              <a:spcBef>
                <a:spcPts val="0"/>
              </a:spcBef>
              <a:buNone/>
            </a:pPr>
            <a:r>
              <a:rPr lang="en" sz="3600">
                <a:latin typeface="Syncopate"/>
                <a:ea typeface="Syncopate"/>
                <a:cs typeface="Syncopate"/>
                <a:sym typeface="Syncopate"/>
              </a:rPr>
              <a:t>Heathcliff</a:t>
            </a:r>
          </a:p>
        </p:txBody>
      </p:sp>
      <p:pic>
        <p:nvPicPr>
          <p:cNvPr id="68" name="Shape 68"/>
          <p:cNvPicPr preferRelativeResize="0"/>
          <p:nvPr/>
        </p:nvPicPr>
        <p:blipFill>
          <a:blip r:embed="rId3">
            <a:alphaModFix/>
          </a:blip>
          <a:stretch>
            <a:fillRect/>
          </a:stretch>
        </p:blipFill>
        <p:spPr>
          <a:xfrm>
            <a:off x="5708050" y="789650"/>
            <a:ext cx="2984575" cy="3449875"/>
          </a:xfrm>
          <a:prstGeom prst="rect">
            <a:avLst/>
          </a:prstGeom>
          <a:noFill/>
          <a:ln>
            <a:noFill/>
          </a:ln>
        </p:spPr>
      </p:pic>
      <p:pic>
        <p:nvPicPr>
          <p:cNvPr id="69" name="Shape 69"/>
          <p:cNvPicPr preferRelativeResize="0"/>
          <p:nvPr/>
        </p:nvPicPr>
        <p:blipFill>
          <a:blip r:embed="rId4">
            <a:alphaModFix/>
          </a:blip>
          <a:stretch>
            <a:fillRect/>
          </a:stretch>
        </p:blipFill>
        <p:spPr>
          <a:xfrm>
            <a:off x="-17447" y="789650"/>
            <a:ext cx="3279297" cy="3449874"/>
          </a:xfrm>
          <a:prstGeom prst="rect">
            <a:avLst/>
          </a:prstGeom>
          <a:noFill/>
          <a:ln>
            <a:noFill/>
          </a:ln>
        </p:spPr>
      </p:pic>
      <p:pic>
        <p:nvPicPr>
          <p:cNvPr id="70" name="Shape 70"/>
          <p:cNvPicPr preferRelativeResize="0"/>
          <p:nvPr/>
        </p:nvPicPr>
        <p:blipFill rotWithShape="1">
          <a:blip r:embed="rId5">
            <a:alphaModFix/>
          </a:blip>
          <a:srcRect b="7420" l="20325" r="10422" t="12535"/>
          <a:stretch/>
        </p:blipFill>
        <p:spPr>
          <a:xfrm>
            <a:off x="3261850" y="2376450"/>
            <a:ext cx="2446200" cy="1863075"/>
          </a:xfrm>
          <a:prstGeom prst="rect">
            <a:avLst/>
          </a:prstGeom>
          <a:noFill/>
          <a:ln>
            <a:noFill/>
          </a:ln>
        </p:spPr>
      </p:pic>
      <p:pic>
        <p:nvPicPr>
          <p:cNvPr id="71" name="Shape 71"/>
          <p:cNvPicPr preferRelativeResize="0"/>
          <p:nvPr/>
        </p:nvPicPr>
        <p:blipFill rotWithShape="1">
          <a:blip r:embed="rId6">
            <a:alphaModFix/>
          </a:blip>
          <a:srcRect b="0" l="0" r="0" t="15682"/>
          <a:stretch/>
        </p:blipFill>
        <p:spPr>
          <a:xfrm>
            <a:off x="3261850" y="789650"/>
            <a:ext cx="2446200" cy="158680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x="0" y="0"/>
          <a:ext cx="0" cy="0"/>
          <a:chOff x="0" y="0"/>
          <a:chExt cx="0" cy="0"/>
        </a:xfrm>
      </p:grpSpPr>
      <p:sp>
        <p:nvSpPr>
          <p:cNvPr id="76" name="Shape 76"/>
          <p:cNvSpPr txBox="1"/>
          <p:nvPr/>
        </p:nvSpPr>
        <p:spPr>
          <a:xfrm>
            <a:off x="491400" y="928225"/>
            <a:ext cx="7950299" cy="4073400"/>
          </a:xfrm>
          <a:prstGeom prst="rect">
            <a:avLst/>
          </a:prstGeom>
          <a:noFill/>
          <a:ln>
            <a:noFill/>
          </a:ln>
        </p:spPr>
        <p:txBody>
          <a:bodyPr anchorCtr="0" anchor="t" bIns="91425" lIns="91425" rIns="91425" tIns="91425">
            <a:noAutofit/>
          </a:bodyPr>
          <a:lstStyle/>
          <a:p>
            <a:pPr lvl="0" algn="ctr">
              <a:spcBef>
                <a:spcPts val="0"/>
              </a:spcBef>
              <a:buNone/>
            </a:pPr>
            <a:r>
              <a:rPr lang="en" sz="1800">
                <a:latin typeface="Comic Sans MS"/>
                <a:ea typeface="Comic Sans MS"/>
                <a:cs typeface="Comic Sans MS"/>
                <a:sym typeface="Comic Sans MS"/>
              </a:rPr>
              <a:t>Heathcliff and Edgar both shared loved for Catherine and were constantly fighting over her. When Nelly says “except for the disarrangement of the drapery about the corpse’s face, and for observing on the floor a curl of light hair, fastened with a silver thread, which, on examination, I ascertained to have been taken from a locket hung around Catherine's neck. Heathcliff had opened the trinket and cast out its contents, replacing them with a black lock of his own. I twisted the two, and enclosed them together.” (Bronte. 164) This quote shows how even though Catherine is dead they are still fighting over each other for her. Catherine lived her life constantly having to choose between Heathcliff and Edgar.  Catherine chose Edgar because she loved Heathcliff and wanted better for him. Also because Edgar was rich and Heathcliff lived in a lower lifestyle, this made the decision a little bit easier for Catherine. </a:t>
            </a:r>
          </a:p>
        </p:txBody>
      </p:sp>
      <p:sp>
        <p:nvSpPr>
          <p:cNvPr id="77" name="Shape 77"/>
          <p:cNvSpPr txBox="1"/>
          <p:nvPr/>
        </p:nvSpPr>
        <p:spPr>
          <a:xfrm>
            <a:off x="1426950" y="303625"/>
            <a:ext cx="6290099" cy="733799"/>
          </a:xfrm>
          <a:prstGeom prst="rect">
            <a:avLst/>
          </a:prstGeom>
          <a:noFill/>
          <a:ln>
            <a:noFill/>
          </a:ln>
        </p:spPr>
        <p:txBody>
          <a:bodyPr anchorCtr="0" anchor="t" bIns="91425" lIns="91425" rIns="91425" tIns="91425">
            <a:noAutofit/>
          </a:bodyPr>
          <a:lstStyle/>
          <a:p>
            <a:pPr lvl="0" algn="ctr">
              <a:spcBef>
                <a:spcPts val="0"/>
              </a:spcBef>
              <a:buNone/>
            </a:pPr>
            <a:r>
              <a:rPr lang="en" sz="2400">
                <a:latin typeface="Comic Sans MS"/>
                <a:ea typeface="Comic Sans MS"/>
                <a:cs typeface="Comic Sans MS"/>
                <a:sym typeface="Comic Sans MS"/>
              </a:rPr>
              <a:t>Quote</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txBox="1"/>
          <p:nvPr/>
        </p:nvSpPr>
        <p:spPr>
          <a:xfrm>
            <a:off x="557100" y="1149675"/>
            <a:ext cx="8029799" cy="3725399"/>
          </a:xfrm>
          <a:prstGeom prst="rect">
            <a:avLst/>
          </a:prstGeom>
          <a:noFill/>
          <a:ln>
            <a:noFill/>
          </a:ln>
        </p:spPr>
        <p:txBody>
          <a:bodyPr anchorCtr="0" anchor="t" bIns="91425" lIns="91425" rIns="91425" tIns="91425">
            <a:noAutofit/>
          </a:bodyPr>
          <a:lstStyle/>
          <a:p>
            <a:pPr lvl="0" algn="ctr">
              <a:spcBef>
                <a:spcPts val="0"/>
              </a:spcBef>
              <a:buNone/>
            </a:pPr>
            <a:r>
              <a:rPr lang="en" sz="1800">
                <a:latin typeface="Comic Sans MS"/>
                <a:ea typeface="Comic Sans MS"/>
                <a:cs typeface="Comic Sans MS"/>
                <a:sym typeface="Comic Sans MS"/>
              </a:rPr>
              <a:t>I chose to put a picture of Edgar and Heathcliff on each side of the poster. I chose to put the picture of the two hands ripping apart the heart because that’s what Heathcliff and Edgar are doing to Catherine, they are both constantly fighting over Catherine which is causing her to pick one which is hurting her because she wants both of them and doesn’t want to be in that position. I also choose to put the picture of the two locks of hair in the middle because Heathcliff and Edgar both put locks of their hair in the coffin with Catherine and then Heathcliff took out Edgar’s and replaced it with his, which shows that they are still fighting for Catherine even though she is already dead. Until Nelly goes and wraps the two locks of hair together and lays it in the coffin.  That is why I choose the quote that says Heathcliff took out Edgar’s hair and out his own in replacement. </a:t>
            </a:r>
          </a:p>
        </p:txBody>
      </p:sp>
      <p:sp>
        <p:nvSpPr>
          <p:cNvPr id="83" name="Shape 83"/>
          <p:cNvSpPr txBox="1"/>
          <p:nvPr/>
        </p:nvSpPr>
        <p:spPr>
          <a:xfrm>
            <a:off x="2005200" y="222800"/>
            <a:ext cx="5133599" cy="598799"/>
          </a:xfrm>
          <a:prstGeom prst="rect">
            <a:avLst/>
          </a:prstGeom>
          <a:noFill/>
          <a:ln>
            <a:noFill/>
          </a:ln>
        </p:spPr>
        <p:txBody>
          <a:bodyPr anchorCtr="0" anchor="t" bIns="91425" lIns="91425" rIns="91425" tIns="91425">
            <a:noAutofit/>
          </a:bodyPr>
          <a:lstStyle/>
          <a:p>
            <a:pPr lvl="0" algn="ctr">
              <a:spcBef>
                <a:spcPts val="0"/>
              </a:spcBef>
              <a:buNone/>
            </a:pPr>
            <a:r>
              <a:rPr lang="en" sz="1800">
                <a:latin typeface="Comic Sans MS"/>
                <a:ea typeface="Comic Sans MS"/>
                <a:cs typeface="Comic Sans MS"/>
                <a:sym typeface="Comic Sans MS"/>
              </a:rPr>
              <a:t>Image Justification:</a:t>
            </a:r>
          </a:p>
        </p:txBody>
      </p:sp>
    </p:spTree>
  </p:cSld>
  <p:clrMapOvr>
    <a:masterClrMapping/>
  </p:clrMapOvr>
  <p:transition spd="slow">
    <p:cut/>
  </p:transition>
</p:sld>
</file>

<file path=ppt/theme/theme.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